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9" r:id="rId6"/>
    <p:sldId id="266" r:id="rId7"/>
    <p:sldId id="259" r:id="rId8"/>
    <p:sldId id="264" r:id="rId9"/>
    <p:sldId id="261" r:id="rId10"/>
    <p:sldId id="262" r:id="rId11"/>
    <p:sldId id="263" r:id="rId12"/>
    <p:sldId id="265" r:id="rId13"/>
    <p:sldId id="270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000000"/>
          </p15:clr>
        </p15:guide>
        <p15:guide id="2" pos="67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/>
        <p:guide pos="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8888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9B6CC-39F8-4201-AA3F-884A5F2B2038}"/>
              </a:ext>
            </a:extLst>
          </p:cNvPr>
          <p:cNvSpPr txBox="1"/>
          <p:nvPr/>
        </p:nvSpPr>
        <p:spPr>
          <a:xfrm>
            <a:off x="3254765" y="9738360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1028" name="Picture 4" descr="Stationary Images, Stock Photos &amp; Vectors | Shutterstock">
            <a:extLst>
              <a:ext uri="{FF2B5EF4-FFF2-40B4-BE49-F238E27FC236}">
                <a16:creationId xmlns:a16="http://schemas.microsoft.com/office/drawing/2014/main" id="{5FAE50B9-6065-4978-B80A-A01D028E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17" y="240863"/>
            <a:ext cx="13115688" cy="91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SIC FIGURES of SPEECH (Grade-School English Lessons) — Steemit">
            <a:extLst>
              <a:ext uri="{FF2B5EF4-FFF2-40B4-BE49-F238E27FC236}">
                <a16:creationId xmlns:a16="http://schemas.microsoft.com/office/drawing/2014/main" id="{958FE736-99E9-452C-B912-4DC71C0D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65" y="746760"/>
            <a:ext cx="5978669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 flipV="1">
            <a:off x="381000" y="10293865"/>
            <a:ext cx="2133600" cy="70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 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 flipV="1">
            <a:off x="15697200" y="10551179"/>
            <a:ext cx="2133600" cy="1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Figurative Language Terms Packet! - ppt video online download">
            <a:extLst>
              <a:ext uri="{FF2B5EF4-FFF2-40B4-BE49-F238E27FC236}">
                <a16:creationId xmlns:a16="http://schemas.microsoft.com/office/drawing/2014/main" id="{6BE5EE81-4B84-4025-94A5-5DF21507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990600"/>
            <a:ext cx="12207239" cy="80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42" name="Picture 2" descr="Imagery: Definition and Examples | LiteraryTerms.net">
            <a:extLst>
              <a:ext uri="{FF2B5EF4-FFF2-40B4-BE49-F238E27FC236}">
                <a16:creationId xmlns:a16="http://schemas.microsoft.com/office/drawing/2014/main" id="{1C21C546-F2F8-4743-8446-A32B786F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1058168"/>
            <a:ext cx="12131040" cy="71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47;p9">
            <a:extLst>
              <a:ext uri="{FF2B5EF4-FFF2-40B4-BE49-F238E27FC236}">
                <a16:creationId xmlns:a16="http://schemas.microsoft.com/office/drawing/2014/main" id="{7FA9D160-FFCA-46D7-82EA-BCA29E95E947}"/>
              </a:ext>
            </a:extLst>
          </p:cNvPr>
          <p:cNvSpPr/>
          <p:nvPr/>
        </p:nvSpPr>
        <p:spPr>
          <a:xfrm>
            <a:off x="0" y="9258300"/>
            <a:ext cx="494728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7;p9">
            <a:extLst>
              <a:ext uri="{FF2B5EF4-FFF2-40B4-BE49-F238E27FC236}">
                <a16:creationId xmlns:a16="http://schemas.microsoft.com/office/drawing/2014/main" id="{0AA10A8E-0783-4CB0-A74F-3C904D5C1896}"/>
              </a:ext>
            </a:extLst>
          </p:cNvPr>
          <p:cNvSpPr/>
          <p:nvPr/>
        </p:nvSpPr>
        <p:spPr>
          <a:xfrm>
            <a:off x="12490133" y="9258300"/>
            <a:ext cx="588073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E1F32-190A-430E-BF01-40CC90894C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1266" name="Picture 2" descr="Figure Of Speech">
            <a:extLst>
              <a:ext uri="{FF2B5EF4-FFF2-40B4-BE49-F238E27FC236}">
                <a16:creationId xmlns:a16="http://schemas.microsoft.com/office/drawing/2014/main" id="{0B36E138-148D-4DCE-A2A2-C90279DE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1966277"/>
            <a:ext cx="15788640" cy="78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6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324935" y="3135551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Figures of Speech: Types, Simile, Metaphor etc with Examples and Videos">
            <a:extLst>
              <a:ext uri="{FF2B5EF4-FFF2-40B4-BE49-F238E27FC236}">
                <a16:creationId xmlns:a16="http://schemas.microsoft.com/office/drawing/2014/main" id="{8B3F0598-3E2C-44F7-9F27-E0862F29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6" y="1242060"/>
            <a:ext cx="11978189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 flipV="1">
            <a:off x="381000" y="10948491"/>
            <a:ext cx="21336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 flipH="1">
            <a:off x="15346680" y="10820399"/>
            <a:ext cx="256032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8" name="Picture 10" descr="PERSONIFICATION FIGURE OF SPEECH HANDOUTS | Personification, Figure of  speech, Handouts">
            <a:extLst>
              <a:ext uri="{FF2B5EF4-FFF2-40B4-BE49-F238E27FC236}">
                <a16:creationId xmlns:a16="http://schemas.microsoft.com/office/drawing/2014/main" id="{D1E09215-942C-434C-AF67-F02656A5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5" y="441959"/>
            <a:ext cx="14125575" cy="88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ᐈ Of stationery stock images, Royalty Free isolated desk stationery photos  | download on Depositphotos®">
            <a:extLst>
              <a:ext uri="{FF2B5EF4-FFF2-40B4-BE49-F238E27FC236}">
                <a16:creationId xmlns:a16="http://schemas.microsoft.com/office/drawing/2014/main" id="{54671687-124C-4C60-8437-79E9967F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246" y="6191271"/>
            <a:ext cx="2344954" cy="28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81108-65CF-429A-B239-7CEBB6D30A8D}"/>
              </a:ext>
            </a:extLst>
          </p:cNvPr>
          <p:cNvSpPr txBox="1"/>
          <p:nvPr/>
        </p:nvSpPr>
        <p:spPr>
          <a:xfrm>
            <a:off x="4709160" y="9514085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3074" name="Picture 2" descr="Imgs For &gt; Personification Examples | Personification, Classroom anchor  charts, School study tips">
            <a:extLst>
              <a:ext uri="{FF2B5EF4-FFF2-40B4-BE49-F238E27FC236}">
                <a16:creationId xmlns:a16="http://schemas.microsoft.com/office/drawing/2014/main" id="{56B38077-6D13-46EB-A8A9-C46B07EA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417002"/>
            <a:ext cx="14569440" cy="84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4FE6B-92BF-40C5-A7FC-24634A1E9FCB}"/>
              </a:ext>
            </a:extLst>
          </p:cNvPr>
          <p:cNvSpPr txBox="1"/>
          <p:nvPr/>
        </p:nvSpPr>
        <p:spPr>
          <a:xfrm>
            <a:off x="3651005" y="9850536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4100" name="Picture 4" descr="figure of speech | Figure of speech, Example of simile, Speech">
            <a:extLst>
              <a:ext uri="{FF2B5EF4-FFF2-40B4-BE49-F238E27FC236}">
                <a16:creationId xmlns:a16="http://schemas.microsoft.com/office/drawing/2014/main" id="{BC625705-77EE-4D43-9864-2A3D2385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"/>
            <a:ext cx="13456920" cy="90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B800C-F9A3-4CB7-B119-06643A25C091}"/>
              </a:ext>
            </a:extLst>
          </p:cNvPr>
          <p:cNvSpPr txBox="1"/>
          <p:nvPr/>
        </p:nvSpPr>
        <p:spPr>
          <a:xfrm>
            <a:off x="4164330" y="9821862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10728958"/>
            <a:ext cx="2133600" cy="10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22" name="Picture 2" descr="Introducing… Figures of Speech. - ppt download">
            <a:extLst>
              <a:ext uri="{FF2B5EF4-FFF2-40B4-BE49-F238E27FC236}">
                <a16:creationId xmlns:a16="http://schemas.microsoft.com/office/drawing/2014/main" id="{42952F03-3F37-4C4E-A312-8AFFCCF2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92480"/>
            <a:ext cx="14386560" cy="84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10850879"/>
            <a:ext cx="2133600" cy="6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Simile Definition: A comparison using “like” or “as”. Examples: - ppt video  online download">
            <a:extLst>
              <a:ext uri="{FF2B5EF4-FFF2-40B4-BE49-F238E27FC236}">
                <a16:creationId xmlns:a16="http://schemas.microsoft.com/office/drawing/2014/main" id="{8A57246C-0166-438F-8911-1A511FEC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66700"/>
            <a:ext cx="13001625" cy="88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47;p9">
            <a:extLst>
              <a:ext uri="{FF2B5EF4-FFF2-40B4-BE49-F238E27FC236}">
                <a16:creationId xmlns:a16="http://schemas.microsoft.com/office/drawing/2014/main" id="{34F2DD6B-6916-427F-8825-38C1B748AE42}"/>
              </a:ext>
            </a:extLst>
          </p:cNvPr>
          <p:cNvSpPr/>
          <p:nvPr/>
        </p:nvSpPr>
        <p:spPr>
          <a:xfrm>
            <a:off x="7304532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10355896"/>
            <a:ext cx="2133600" cy="15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11109959"/>
            <a:ext cx="21336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alisen berde: EXAMPLES OF METAPHORS">
            <a:extLst>
              <a:ext uri="{FF2B5EF4-FFF2-40B4-BE49-F238E27FC236}">
                <a16:creationId xmlns:a16="http://schemas.microsoft.com/office/drawing/2014/main" id="{DE23A6A0-F4CA-43FC-835D-CCE75739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45" y="836435"/>
            <a:ext cx="12795885" cy="84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47;p9">
            <a:extLst>
              <a:ext uri="{FF2B5EF4-FFF2-40B4-BE49-F238E27FC236}">
                <a16:creationId xmlns:a16="http://schemas.microsoft.com/office/drawing/2014/main" id="{FA45343B-0946-4677-835E-E6365DB6E92F}"/>
              </a:ext>
            </a:extLst>
          </p:cNvPr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10866119"/>
            <a:ext cx="21336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 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 flipV="1">
            <a:off x="15697200" y="10866118"/>
            <a:ext cx="2133600" cy="3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What is Repetition? - Answered - Twinkl Teaching Wiki">
            <a:extLst>
              <a:ext uri="{FF2B5EF4-FFF2-40B4-BE49-F238E27FC236}">
                <a16:creationId xmlns:a16="http://schemas.microsoft.com/office/drawing/2014/main" id="{E27FBAA2-9825-4A89-85B0-B978C79F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0" y="548640"/>
            <a:ext cx="14748360" cy="76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Custom</PresentationFormat>
  <Paragraphs>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 SNSACD</cp:lastModifiedBy>
  <cp:revision>69</cp:revision>
  <dcterms:created xsi:type="dcterms:W3CDTF">2006-08-16T00:00:00Z</dcterms:created>
  <dcterms:modified xsi:type="dcterms:W3CDTF">2020-12-06T14:12:54Z</dcterms:modified>
</cp:coreProperties>
</file>